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C++ Quiz Game: Interactive Learning for Developers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interactive command-line quiz application built in C++ to test programming knowledge. Features include randomised questions, timing, score tracking, and detailed user history.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6983"/>
            <a:ext cx="85994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Technologies &amp; Libraries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359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57842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613791"/>
            <a:ext cx="32814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Standard C++ Libraries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104209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Utilises iostream, string, algorithm, and chrono libraries for core functionality.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6884" y="45359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955" y="457842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000" y="4613791"/>
            <a:ext cx="3598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Windows API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000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Implements windows.h for console manipulation and file system operations.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3261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File Handling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851928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Employs fstream for persistent user history and performance tracking.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56884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955" y="6326148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94000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Timing System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94000" y="68519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Uses chrono library to measure and record quiz completion time.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144"/>
            <a:ext cx="6064210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Development Timeline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77503" y="1558528"/>
            <a:ext cx="22860" cy="6091476"/>
          </a:xfrm>
          <a:prstGeom prst="roundRect">
            <a:avLst>
              <a:gd name="adj" fmla="val 138692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192411" y="1784866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39735" y="1558528"/>
            <a:ext cx="475536" cy="47553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31" y="1598176"/>
            <a:ext cx="316944" cy="3962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34302" y="1631156"/>
            <a:ext cx="3318272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Requirements Gathering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2034302" y="2088118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Identified core quiz functionality and user experience requirements.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192411" y="3413403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3F3F44"/>
          </a:solidFill>
          <a:ln/>
        </p:spPr>
      </p:sp>
      <p:sp>
        <p:nvSpPr>
          <p:cNvPr id="11" name="Shape 7"/>
          <p:cNvSpPr/>
          <p:nvPr/>
        </p:nvSpPr>
        <p:spPr>
          <a:xfrm>
            <a:off x="739735" y="318706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31" y="3226713"/>
            <a:ext cx="316944" cy="3962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34302" y="32596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Design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2034302" y="3716655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Created class architecture and defined data structures for questions and scoring.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1192411" y="5041940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3F3F44"/>
          </a:solidFill>
          <a:ln/>
        </p:spPr>
      </p:sp>
      <p:sp>
        <p:nvSpPr>
          <p:cNvPr id="16" name="Shape 11"/>
          <p:cNvSpPr/>
          <p:nvPr/>
        </p:nvSpPr>
        <p:spPr>
          <a:xfrm>
            <a:off x="739735" y="4815602"/>
            <a:ext cx="475536" cy="47553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31" y="4855250"/>
            <a:ext cx="316944" cy="3962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34302" y="488823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Implementation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2034302" y="5345192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Developed core functionality with focus on randomisation and feedback.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1192411" y="6670477"/>
            <a:ext cx="634008" cy="22860"/>
          </a:xfrm>
          <a:prstGeom prst="roundRect">
            <a:avLst>
              <a:gd name="adj" fmla="val 138692"/>
            </a:avLst>
          </a:prstGeom>
          <a:solidFill>
            <a:srgbClr val="3F3F44"/>
          </a:solidFill>
          <a:ln/>
        </p:spPr>
      </p:sp>
      <p:sp>
        <p:nvSpPr>
          <p:cNvPr id="21" name="Shape 15"/>
          <p:cNvSpPr/>
          <p:nvPr/>
        </p:nvSpPr>
        <p:spPr>
          <a:xfrm>
            <a:off x="739735" y="6444139"/>
            <a:ext cx="475536" cy="47553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31" y="6483787"/>
            <a:ext cx="316944" cy="39624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34302" y="6516767"/>
            <a:ext cx="286369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Testing &amp; Refinement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2034302" y="6973729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Conducted user testing and optimised performance and UI elements.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215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Application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44316"/>
            <a:ext cx="2921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Validates username input and manages user history files.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505200"/>
            <a:ext cx="36093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Question Randomisation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Shuffles questions for unique quiz experiences each time.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Answer Processing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Validates user inputs and provides immediate feedback.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 Recording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Stores detailed quiz performance in user-specific files.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77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Code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91722" y="2680097"/>
            <a:ext cx="3300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Question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LoadQuestions() and ShuffleQuestion() methods handle question bank operations.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SetColor() and CentredMessage() provide a clean console interface.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Timing System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StartTimer(), StopTimer(), and GetElapsedTime() track quiz duration.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WriteResultsToFile() and WriteQuestionDetailsToHistory() maintain records.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4160044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 Results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1006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86964" y="8343662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004EF5"/>
          </a:solidFill>
          <a:ln/>
        </p:spPr>
      </p:sp>
      <p:sp>
        <p:nvSpPr>
          <p:cNvPr id="5" name="Text 2"/>
          <p:cNvSpPr/>
          <p:nvPr/>
        </p:nvSpPr>
        <p:spPr>
          <a:xfrm>
            <a:off x="6405682" y="8343662"/>
            <a:ext cx="833318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Basic Users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391400" y="8343662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6E9CFF"/>
          </a:solidFill>
          <a:ln/>
        </p:spPr>
      </p:sp>
      <p:sp>
        <p:nvSpPr>
          <p:cNvPr id="7" name="Text 4"/>
          <p:cNvSpPr/>
          <p:nvPr/>
        </p:nvSpPr>
        <p:spPr>
          <a:xfrm>
            <a:off x="7610118" y="8343662"/>
            <a:ext cx="1343620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Experienced Users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Testing revealed strong performance across user types. Experienced C++ developers completed quizzes 40% faster with significantly higher accuracy.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273028"/>
            <a:ext cx="9429155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Educational Impact &amp; Applications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0689" y="4265057"/>
            <a:ext cx="6457236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65121" y="4479488"/>
            <a:ext cx="290095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C++ Skill Assessment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5121" y="4943356"/>
            <a:ext cx="6028373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immediate feedback on C++ knowledge gaps. Users can track progress through repeated attempts.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356" y="4265057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636788" y="4479488"/>
            <a:ext cx="296072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Interview Preparation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6788" y="4943356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Simulates technical interview questions. Timed format mirrors real assessment conditions.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0689" y="6058733"/>
            <a:ext cx="6457236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65121" y="6273165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Teaching Tool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5121" y="6737033"/>
            <a:ext cx="6028373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Instructors can customise question banks. Performance metrics help identify common misconceptions.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356" y="6058733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636788" y="6273165"/>
            <a:ext cx="311110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Self-Directed Learning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36788" y="6737033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Learners can practice at their own pace. Detailed history files support analysis of improvement over time.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11409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Sustainable Development Goals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40434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177058"/>
            <a:ext cx="3745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Quality Education (SDG 4)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2667476"/>
            <a:ext cx="52344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accessible programming education tools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3824645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597354"/>
            <a:ext cx="4265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Industry &amp; Innovation (SDG 9)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087773"/>
            <a:ext cx="5055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Develops technical skills for the digital economy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79083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426393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017651"/>
            <a:ext cx="3116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Partnerships (SDG 17)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50806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Open-source code encourages collaborative improvement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application supports SDG objectives by democratising access to programming education, reducing barriers to technical skill development, and fostering collaborative innovation through open-source sharing.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2025-06-16T04:44:49Z</dcterms:created>
  <dcterms:modified xsi:type="dcterms:W3CDTF">2025-06-16T04:44:49Z</dcterms:modified>
</cp:coreProperties>
</file>